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5.jpeg" ContentType="image/jpeg"/>
  <Override PartName="/ppt/media/image8.png" ContentType="image/png"/>
  <Override PartName="/ppt/media/image4.png" ContentType="image/png"/>
  <Override PartName="/ppt/media/image13.jpeg" ContentType="image/jpeg"/>
  <Override PartName="/ppt/media/image9.jpeg" ContentType="image/jpeg"/>
  <Override PartName="/ppt/media/image11.jpeg" ContentType="image/jpeg"/>
  <Override PartName="/ppt/media/image20.png" ContentType="image/png"/>
  <Override PartName="/ppt/media/image18.png" ContentType="image/png"/>
  <Override PartName="/ppt/media/image7.jpeg" ContentType="image/jpeg"/>
  <Override PartName="/ppt/media/image14.png" ContentType="image/png"/>
  <Override PartName="/ppt/media/image10.png" ContentType="image/png"/>
  <Override PartName="/ppt/media/image5.jpeg" ContentType="image/jpeg"/>
  <Override PartName="/ppt/media/image6.png" ContentType="image/png"/>
  <Override PartName="/ppt/media/image2.png" ContentType="image/png"/>
  <Override PartName="/ppt/media/image3.jpeg" ContentType="image/jpeg"/>
  <Override PartName="/ppt/media/image19.jpeg" ContentType="image/jpeg"/>
  <Override PartName="/ppt/media/image1.jpeg" ContentType="image/jpeg"/>
  <Override PartName="/ppt/media/image17.jpeg" ContentType="image/jpeg"/>
  <Override PartName="/ppt/media/image16.png" ContentType="image/png"/>
  <Override PartName="/ppt/media/image12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92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92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85108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452556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9636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anchor="ctr" bIns="0" lIns="0" rIns="0" tIns="0" wrap="none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0200"/>
            <a:ext cx="401544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3600"/>
            <a:ext cx="8228520" cy="215820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000000"/>
                </a:solidFill>
                <a:latin typeface="Arial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Arial"/>
              </a:rPr>
              <a:t>ХМАО, 2015 год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618100E1-D1B1-4141-B111-31F1213151E1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ru-RU"/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/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/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/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/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/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/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/>
              <a:t>Восьмой уровень структуры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ru-RU"/>
              <a:t>Девятый уровень структуры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p>
            <a:pPr algn="ctr"/>
            <a:r>
              <a:rPr lang="ru-RU" sz="4400">
                <a:solidFill>
                  <a:srgbClr val="000000"/>
                </a:solidFill>
                <a:latin typeface="Arial"/>
              </a:rPr>
              <a:t>Для правки текста заголовка щелкните мышьюОбразец заголовка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Arial"/>
              </a:rPr>
              <a:t>Для правки структуры щелкните мышью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ru-RU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ru-RU">
                <a:solidFill>
                  <a:srgbClr val="000000"/>
                </a:solidFill>
                <a:latin typeface="Arial"/>
              </a:rPr>
              <a:t>Восьмой уровень структуры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Arial"/>
              </a:rPr>
              <a:t>Девятый уровень структурыОбразец текста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Arial"/>
              </a:rPr>
              <a:t>Второй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Arial"/>
              </a:rPr>
              <a:t>Третий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Arial"/>
              </a:rPr>
              <a:t>Четвертый уровень</a:t>
            </a:r>
            <a:endParaRPr/>
          </a:p>
          <a:p>
            <a:r>
              <a:rPr lang="ru-RU">
                <a:solidFill>
                  <a:srgbClr val="000000"/>
                </a:solidFill>
                <a:latin typeface="Arial"/>
              </a:rPr>
              <a:t>Пятый уровень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>
                <a:solidFill>
                  <a:srgbClr val="000000"/>
                </a:solidFill>
                <a:latin typeface="Arial"/>
              </a:rPr>
              <a:t>ХМАО, 2015 год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0" y="0"/>
            <a:ext cx="360" cy="360"/>
          </a:xfrm>
          <a:prstGeom prst="rect">
            <a:avLst/>
          </a:prstGeom>
        </p:spPr>
        <p:txBody>
          <a:bodyPr bIns="45000" lIns="90000" rIns="90000" tIns="45000"/>
          <a:p>
            <a:fld id="{B161A121-21F1-4121-81D1-A1F1C1F16141}" type="slidenum">
              <a:rPr lang="ru-RU">
                <a:solidFill>
                  <a:srgbClr val="000000"/>
                </a:solidFill>
                <a:latin typeface="Arial"/>
              </a:rPr>
              <a:t>&lt;номер&gt;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hyperlink" Target="https://26gosuslugi.ru/portal/personcab/requestConfirm.jsp?form=587dd388e4b0b188493ed3a7" TargetMode="External"/><Relationship Id="rId3" Type="http://schemas.openxmlformats.org/officeDocument/2006/relationships/hyperlink" Target="https://26gosuslugi.ru/portal/personcab/requestConfirm.jsp?form=587dd388e4b0b188493ed3a7" TargetMode="External"/><Relationship Id="rId4" Type="http://schemas.openxmlformats.org/officeDocument/2006/relationships/image" Target="../media/image4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Shape 1"/>
          <p:cNvSpPr txBox="1"/>
          <p:nvPr/>
        </p:nvSpPr>
        <p:spPr>
          <a:xfrm>
            <a:off x="755640" y="917640"/>
            <a:ext cx="7772040" cy="3240000"/>
          </a:xfrm>
          <a:prstGeom prst="rect">
            <a:avLst/>
          </a:prstGeom>
        </p:spPr>
        <p:txBody>
          <a:bodyPr anchor="ctr"/>
          <a:p>
            <a:pPr algn="ctr"/>
            <a:r>
              <a:rPr b="1" lang="ru-RU" sz="2800">
                <a:solidFill>
                  <a:srgbClr val="262673"/>
                </a:solidFill>
                <a:latin typeface="Arial"/>
              </a:rPr>
              <a:t>Получение услуги «Зачисление в ОУ»</a:t>
            </a:r>
            <a:r>
              <a:rPr b="1" lang="ru-RU" sz="2800">
                <a:solidFill>
                  <a:srgbClr val="262673"/>
                </a:solidFill>
                <a:latin typeface="Arial"/>
              </a:rPr>
              <a:t>
</a:t>
            </a:r>
            <a:r>
              <a:rPr b="1" lang="ru-RU" sz="2800">
                <a:solidFill>
                  <a:srgbClr val="262673"/>
                </a:solidFill>
                <a:latin typeface="Arial"/>
              </a:rPr>
              <a:t>в электронном виде по средствам Регионального портала государственных и муниципальных услуг Ставропольского края</a:t>
            </a:r>
            <a:r>
              <a:rPr b="1" lang="ru-RU" sz="2800">
                <a:solidFill>
                  <a:srgbClr val="262673"/>
                </a:solidFill>
                <a:latin typeface="Arial"/>
              </a:rPr>
              <a:t>
</a:t>
            </a:r>
            <a:r>
              <a:rPr b="1" lang="ru-RU" sz="2800">
                <a:solidFill>
                  <a:srgbClr val="262673"/>
                </a:solidFill>
                <a:latin typeface="Arial"/>
              </a:rPr>
              <a:t>26gosuslugi.ru</a:t>
            </a:r>
            <a:endParaRPr/>
          </a:p>
        </p:txBody>
      </p:sp>
      <p:pic>
        <p:nvPicPr>
          <p:cNvPr descr="" id="75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40" y="3933000"/>
            <a:ext cx="6984360" cy="1724040"/>
          </a:xfrm>
          <a:prstGeom prst="rect">
            <a:avLst/>
          </a:prstGeom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806400" y="71640"/>
            <a:ext cx="7326720" cy="64044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3600">
                <a:solidFill>
                  <a:srgbClr val="262673"/>
                </a:solidFill>
                <a:latin typeface="Arial"/>
              </a:rPr>
              <a:t>Для заказа услуги необходимо:</a:t>
            </a:r>
            <a:endParaRPr/>
          </a:p>
        </p:txBody>
      </p:sp>
      <p:sp>
        <p:nvSpPr>
          <p:cNvPr id="106" name="CustomShape 2"/>
          <p:cNvSpPr/>
          <p:nvPr/>
        </p:nvSpPr>
        <p:spPr>
          <a:xfrm>
            <a:off x="899640" y="1340280"/>
            <a:ext cx="7704360" cy="700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000000"/>
                </a:solidFill>
                <a:latin typeface="Arial"/>
              </a:rPr>
              <a:t>Если регистрация прошла успешно, то в меню «Мои заявки» статус у заявления - </a:t>
            </a:r>
            <a:r>
              <a:rPr b="1" lang="ru-RU" sz="2000">
                <a:solidFill>
                  <a:srgbClr val="000000"/>
                </a:solidFill>
                <a:latin typeface="Arial"/>
              </a:rPr>
              <a:t>«Отправлено в ведомство»</a:t>
            </a:r>
            <a:endParaRPr/>
          </a:p>
        </p:txBody>
      </p:sp>
      <p:pic>
        <p:nvPicPr>
          <p:cNvPr descr="" id="10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6800" y="2277000"/>
            <a:ext cx="7610040" cy="3076200"/>
          </a:xfrm>
          <a:prstGeom prst="rect">
            <a:avLst/>
          </a:prstGeom>
        </p:spPr>
      </p:pic>
      <p:sp>
        <p:nvSpPr>
          <p:cNvPr id="108" name="CustomShape 3"/>
          <p:cNvSpPr/>
          <p:nvPr/>
        </p:nvSpPr>
        <p:spPr>
          <a:xfrm>
            <a:off x="682200" y="2660400"/>
            <a:ext cx="2521080" cy="343440"/>
          </a:xfrm>
          <a:prstGeom prst="ellipse">
            <a:avLst/>
          </a:prstGeom>
          <a:ln w="25560">
            <a:solidFill>
              <a:srgbClr val="c00000"/>
            </a:solidFill>
            <a:round/>
          </a:ln>
        </p:spPr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806400" y="71640"/>
            <a:ext cx="7326720" cy="64044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3600">
                <a:solidFill>
                  <a:srgbClr val="262673"/>
                </a:solidFill>
                <a:latin typeface="Arial"/>
              </a:rPr>
              <a:t>Для заказа услуги необходимо:</a:t>
            </a:r>
            <a:endParaRPr/>
          </a:p>
        </p:txBody>
      </p:sp>
      <p:sp>
        <p:nvSpPr>
          <p:cNvPr id="77" name="CustomShape 2"/>
          <p:cNvSpPr/>
          <p:nvPr/>
        </p:nvSpPr>
        <p:spPr>
          <a:xfrm>
            <a:off x="584640" y="1340640"/>
            <a:ext cx="8008920" cy="1187640"/>
          </a:xfrm>
          <a:prstGeom prst="rect">
            <a:avLst/>
          </a:prstGeom>
        </p:spPr>
        <p:txBody>
          <a:bodyPr bIns="45000" lIns="90000" rIns="90000" tIns="45000"/>
          <a:p>
            <a:pPr>
              <a:buFont typeface="StarSymbol"/>
              <a:buAutoNum type="arabicPeriod"/>
            </a:pPr>
            <a:r>
              <a:rPr lang="ru-RU" sz="2400">
                <a:solidFill>
                  <a:srgbClr val="000000"/>
                </a:solidFill>
                <a:latin typeface="Arial"/>
              </a:rPr>
              <a:t>Зайти на сайт по ссылке: </a:t>
            </a:r>
            <a:r>
              <a:rPr b="1" lang="ru-RU" sz="2400" u="sng">
                <a:solidFill>
                  <a:srgbClr val="009999"/>
                </a:solidFill>
                <a:latin typeface="Arial"/>
                <a:hlinkClick r:id="rId2"/>
              </a:rPr>
              <a:t>https://</a:t>
            </a:r>
            <a:r>
              <a:rPr b="1" lang="ru-RU" sz="2400" u="sng">
                <a:solidFill>
                  <a:srgbClr val="009999"/>
                </a:solidFill>
                <a:latin typeface="Arial"/>
                <a:hlinkClick r:id="rId3"/>
              </a:rPr>
              <a:t>26gosuslugi.ru/portal/personcab/requestConfirm.jsp?form=587dd388e4b0b188493ed3a7</a:t>
            </a:r>
            <a:r>
              <a:rPr b="1" lang="ru-RU" sz="2400">
                <a:solidFill>
                  <a:srgbClr val="000000"/>
                </a:solidFill>
                <a:latin typeface="Arial"/>
              </a:rPr>
              <a:t> </a:t>
            </a:r>
            <a:endParaRPr/>
          </a:p>
        </p:txBody>
      </p:sp>
      <p:sp>
        <p:nvSpPr>
          <p:cNvPr id="78" name="CustomShape 3"/>
          <p:cNvSpPr/>
          <p:nvPr/>
        </p:nvSpPr>
        <p:spPr>
          <a:xfrm>
            <a:off x="684720" y="2550960"/>
            <a:ext cx="7908840" cy="8218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400">
                <a:solidFill>
                  <a:srgbClr val="000000"/>
                </a:solidFill>
                <a:latin typeface="Arial"/>
              </a:rPr>
              <a:t>2. Пройти авторизацию одним из указанных Вами при регистрации на портале способом</a:t>
            </a:r>
            <a:endParaRPr/>
          </a:p>
        </p:txBody>
      </p:sp>
      <p:pic>
        <p:nvPicPr>
          <p:cNvPr descr="" id="79" name="Рисунок 11"/>
          <p:cNvPicPr/>
          <p:nvPr/>
        </p:nvPicPr>
        <p:blipFill>
          <a:blip r:embed="rId4"/>
          <a:stretch>
            <a:fillRect/>
          </a:stretch>
        </p:blipFill>
        <p:spPr>
          <a:xfrm>
            <a:off x="2964600" y="3381840"/>
            <a:ext cx="2520000" cy="2544480"/>
          </a:xfrm>
          <a:prstGeom prst="rect">
            <a:avLst/>
          </a:prstGeom>
        </p:spPr>
      </p:pic>
      <p:sp>
        <p:nvSpPr>
          <p:cNvPr id="80" name="CustomShape 4"/>
          <p:cNvSpPr/>
          <p:nvPr/>
        </p:nvSpPr>
        <p:spPr>
          <a:xfrm>
            <a:off x="3086640" y="4395960"/>
            <a:ext cx="2304000" cy="343440"/>
          </a:xfrm>
          <a:prstGeom prst="ellipse">
            <a:avLst/>
          </a:prstGeom>
          <a:ln w="25560">
            <a:solidFill>
              <a:srgbClr val="c00000"/>
            </a:solidFill>
            <a:round/>
          </a:ln>
        </p:spPr>
      </p:sp>
      <p:sp>
        <p:nvSpPr>
          <p:cNvPr id="81" name="CustomShape 5"/>
          <p:cNvSpPr/>
          <p:nvPr/>
        </p:nvSpPr>
        <p:spPr>
          <a:xfrm>
            <a:off x="3057840" y="4628160"/>
            <a:ext cx="2304000" cy="324720"/>
          </a:xfrm>
          <a:prstGeom prst="ellipse">
            <a:avLst/>
          </a:prstGeom>
          <a:ln w="25560">
            <a:solidFill>
              <a:srgbClr val="c00000"/>
            </a:solidFill>
            <a:round/>
          </a:ln>
        </p:spPr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806400" y="71640"/>
            <a:ext cx="7326720" cy="64044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3600">
                <a:solidFill>
                  <a:srgbClr val="262673"/>
                </a:solidFill>
                <a:latin typeface="Arial"/>
              </a:rPr>
              <a:t>Для заказа услуги необходимо:</a:t>
            </a:r>
            <a:endParaRPr/>
          </a:p>
        </p:txBody>
      </p:sp>
      <p:sp>
        <p:nvSpPr>
          <p:cNvPr id="83" name="CustomShape 2"/>
          <p:cNvSpPr/>
          <p:nvPr/>
        </p:nvSpPr>
        <p:spPr>
          <a:xfrm>
            <a:off x="581760" y="1230840"/>
            <a:ext cx="8310600" cy="395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000000"/>
                </a:solidFill>
                <a:latin typeface="Arial"/>
              </a:rPr>
              <a:t>3. Подтвердить согласие со всеми вышеперечисленными пунктами</a:t>
            </a:r>
            <a:endParaRPr/>
          </a:p>
        </p:txBody>
      </p:sp>
      <p:pic>
        <p:nvPicPr>
          <p:cNvPr descr="" id="8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13760" y="1652400"/>
            <a:ext cx="6912360" cy="417024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806400" y="71640"/>
            <a:ext cx="7326720" cy="64044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3600">
                <a:solidFill>
                  <a:srgbClr val="262673"/>
                </a:solidFill>
                <a:latin typeface="Arial"/>
              </a:rPr>
              <a:t>Для заказа услуги необходимо:</a:t>
            </a:r>
            <a:endParaRPr/>
          </a:p>
        </p:txBody>
      </p:sp>
      <p:sp>
        <p:nvSpPr>
          <p:cNvPr id="86" name="CustomShape 2"/>
          <p:cNvSpPr/>
          <p:nvPr/>
        </p:nvSpPr>
        <p:spPr>
          <a:xfrm>
            <a:off x="581760" y="1230840"/>
            <a:ext cx="4854240" cy="395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000000"/>
                </a:solidFill>
                <a:latin typeface="Arial"/>
              </a:rPr>
              <a:t>3. Откроется форма подачи заявления</a:t>
            </a:r>
            <a:endParaRPr/>
          </a:p>
        </p:txBody>
      </p:sp>
      <p:pic>
        <p:nvPicPr>
          <p:cNvPr descr="" id="87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986040" y="1772640"/>
            <a:ext cx="6967440" cy="350532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806400" y="71640"/>
            <a:ext cx="7326720" cy="64044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3600">
                <a:solidFill>
                  <a:srgbClr val="262673"/>
                </a:solidFill>
                <a:latin typeface="Arial"/>
              </a:rPr>
              <a:t>Для заказа услуги необходимо:</a:t>
            </a:r>
            <a:endParaRPr/>
          </a:p>
        </p:txBody>
      </p:sp>
      <p:sp>
        <p:nvSpPr>
          <p:cNvPr id="89" name="CustomShape 2"/>
          <p:cNvSpPr/>
          <p:nvPr/>
        </p:nvSpPr>
        <p:spPr>
          <a:xfrm>
            <a:off x="581760" y="1230840"/>
            <a:ext cx="8238600" cy="395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000000"/>
                </a:solidFill>
                <a:latin typeface="Arial"/>
              </a:rPr>
              <a:t>Шаг 1. Выбор муниципального образования, сведения о заявителе</a:t>
            </a:r>
            <a:endParaRPr/>
          </a:p>
        </p:txBody>
      </p:sp>
      <p:pic>
        <p:nvPicPr>
          <p:cNvPr descr="" id="90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1445760" y="1631160"/>
            <a:ext cx="6048000" cy="406692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806400" y="71640"/>
            <a:ext cx="7326720" cy="64044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3600">
                <a:solidFill>
                  <a:srgbClr val="262673"/>
                </a:solidFill>
                <a:latin typeface="Arial"/>
              </a:rPr>
              <a:t>Для заказа услуги необходимо:</a:t>
            </a:r>
            <a:endParaRPr/>
          </a:p>
        </p:txBody>
      </p:sp>
      <p:sp>
        <p:nvSpPr>
          <p:cNvPr id="92" name="CustomShape 2"/>
          <p:cNvSpPr/>
          <p:nvPr/>
        </p:nvSpPr>
        <p:spPr>
          <a:xfrm>
            <a:off x="683640" y="1350720"/>
            <a:ext cx="5214240" cy="395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000000"/>
                </a:solidFill>
                <a:latin typeface="Arial"/>
              </a:rPr>
              <a:t>Шаг 2. Сведения о ребенке</a:t>
            </a:r>
            <a:endParaRPr/>
          </a:p>
        </p:txBody>
      </p:sp>
      <p:pic>
        <p:nvPicPr>
          <p:cNvPr descr="" id="93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72560" y="1989000"/>
            <a:ext cx="7548480" cy="339984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806400" y="71640"/>
            <a:ext cx="7326720" cy="64044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3600">
                <a:solidFill>
                  <a:srgbClr val="262673"/>
                </a:solidFill>
                <a:latin typeface="Arial"/>
              </a:rPr>
              <a:t>Для заказа услуги необходимо:</a:t>
            </a:r>
            <a:endParaRPr/>
          </a:p>
        </p:txBody>
      </p:sp>
      <p:sp>
        <p:nvSpPr>
          <p:cNvPr id="95" name="CustomShape 2"/>
          <p:cNvSpPr/>
          <p:nvPr/>
        </p:nvSpPr>
        <p:spPr>
          <a:xfrm>
            <a:off x="772560" y="1268640"/>
            <a:ext cx="7975440" cy="700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000000"/>
                </a:solidFill>
                <a:latin typeface="Arial"/>
              </a:rPr>
              <a:t>Шаг 3. Данные для зачисления.</a:t>
            </a:r>
            <a:endParaRPr/>
          </a:p>
          <a:p>
            <a:r>
              <a:rPr lang="ru-RU" sz="2000">
                <a:solidFill>
                  <a:srgbClr val="000000"/>
                </a:solidFill>
                <a:latin typeface="Arial"/>
              </a:rPr>
              <a:t>(можно выбрать несколько образовательных организаций)</a:t>
            </a:r>
            <a:endParaRPr/>
          </a:p>
        </p:txBody>
      </p:sp>
      <p:pic>
        <p:nvPicPr>
          <p:cNvPr descr="" id="96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1373760" y="1976760"/>
            <a:ext cx="6192360" cy="370080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806400" y="71640"/>
            <a:ext cx="7326720" cy="64044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3600">
                <a:solidFill>
                  <a:srgbClr val="262673"/>
                </a:solidFill>
                <a:latin typeface="Arial"/>
              </a:rPr>
              <a:t>Для заказа услуги необходимо:</a:t>
            </a:r>
            <a:endParaRPr/>
          </a:p>
        </p:txBody>
      </p:sp>
      <p:sp>
        <p:nvSpPr>
          <p:cNvPr id="98" name="CustomShape 2"/>
          <p:cNvSpPr/>
          <p:nvPr/>
        </p:nvSpPr>
        <p:spPr>
          <a:xfrm>
            <a:off x="772560" y="1268640"/>
            <a:ext cx="7975440" cy="395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000000"/>
                </a:solidFill>
                <a:latin typeface="Arial"/>
              </a:rPr>
              <a:t>Шаг 4. Документы, необходимые для получения услуги </a:t>
            </a:r>
            <a:endParaRPr/>
          </a:p>
        </p:txBody>
      </p:sp>
      <p:pic>
        <p:nvPicPr>
          <p:cNvPr descr="" id="99" name="Рисунок 1"/>
          <p:cNvPicPr/>
          <p:nvPr/>
        </p:nvPicPr>
        <p:blipFill>
          <a:blip r:embed="rId2"/>
          <a:stretch>
            <a:fillRect/>
          </a:stretch>
        </p:blipFill>
        <p:spPr>
          <a:xfrm>
            <a:off x="743760" y="1772640"/>
            <a:ext cx="7452000" cy="370764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806400" y="71640"/>
            <a:ext cx="7326720" cy="640440"/>
          </a:xfrm>
          <a:prstGeom prst="rect">
            <a:avLst/>
          </a:prstGeom>
        </p:spPr>
        <p:txBody>
          <a:bodyPr wrap="none"/>
          <a:p>
            <a:pPr algn="ctr"/>
            <a:r>
              <a:rPr b="1" lang="ru-RU" sz="3600">
                <a:solidFill>
                  <a:srgbClr val="262673"/>
                </a:solidFill>
                <a:latin typeface="Arial"/>
              </a:rPr>
              <a:t>Для заказа услуги необходимо:</a:t>
            </a:r>
            <a:endParaRPr/>
          </a:p>
        </p:txBody>
      </p:sp>
      <p:sp>
        <p:nvSpPr>
          <p:cNvPr id="101" name="CustomShape 2"/>
          <p:cNvSpPr/>
          <p:nvPr/>
        </p:nvSpPr>
        <p:spPr>
          <a:xfrm>
            <a:off x="772560" y="1268640"/>
            <a:ext cx="7975440" cy="3952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000000"/>
                </a:solidFill>
                <a:latin typeface="Arial"/>
              </a:rPr>
              <a:t>Шаг 5. Подтверждение данных</a:t>
            </a:r>
            <a:endParaRPr/>
          </a:p>
        </p:txBody>
      </p:sp>
      <p:pic>
        <p:nvPicPr>
          <p:cNvPr descr="" id="102" name="Рисунок 4"/>
          <p:cNvPicPr/>
          <p:nvPr/>
        </p:nvPicPr>
        <p:blipFill>
          <a:blip r:embed="rId2"/>
          <a:stretch>
            <a:fillRect/>
          </a:stretch>
        </p:blipFill>
        <p:spPr>
          <a:xfrm>
            <a:off x="899640" y="1668960"/>
            <a:ext cx="7452000" cy="1862640"/>
          </a:xfrm>
          <a:prstGeom prst="rect">
            <a:avLst/>
          </a:prstGeom>
        </p:spPr>
      </p:pic>
      <p:sp>
        <p:nvSpPr>
          <p:cNvPr id="103" name="CustomShape 3"/>
          <p:cNvSpPr/>
          <p:nvPr/>
        </p:nvSpPr>
        <p:spPr>
          <a:xfrm>
            <a:off x="899640" y="3717000"/>
            <a:ext cx="7704360" cy="700200"/>
          </a:xfrm>
          <a:prstGeom prst="rect">
            <a:avLst/>
          </a:prstGeom>
        </p:spPr>
        <p:txBody>
          <a:bodyPr bIns="45000" lIns="90000" rIns="90000" tIns="45000"/>
          <a:p>
            <a:r>
              <a:rPr lang="ru-RU" sz="2000">
                <a:solidFill>
                  <a:srgbClr val="000000"/>
                </a:solidFill>
                <a:latin typeface="Arial"/>
              </a:rPr>
              <a:t>После подтверждения данных, необходимо нажать на кнопку «Отправить заявление»</a:t>
            </a:r>
            <a:endParaRPr/>
          </a:p>
        </p:txBody>
      </p:sp>
      <p:sp>
        <p:nvSpPr>
          <p:cNvPr id="104" name="CustomShape 4"/>
          <p:cNvSpPr/>
          <p:nvPr/>
        </p:nvSpPr>
        <p:spPr>
          <a:xfrm>
            <a:off x="6564240" y="3039120"/>
            <a:ext cx="2039760" cy="343440"/>
          </a:xfrm>
          <a:prstGeom prst="ellipse">
            <a:avLst/>
          </a:prstGeom>
          <a:ln w="25560">
            <a:solidFill>
              <a:srgbClr val="c00000"/>
            </a:solidFill>
            <a:round/>
          </a:ln>
        </p:spPr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